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1"/>
  </p:normalViewPr>
  <p:slideViewPr>
    <p:cSldViewPr>
      <p:cViewPr varScale="1">
        <p:scale>
          <a:sx n="132" d="100"/>
          <a:sy n="132" d="100"/>
        </p:scale>
        <p:origin x="184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27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34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23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44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43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911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5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0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1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450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13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A38C4-3159-4C1E-A917-6E90C0E73795}" type="datetimeFigureOut">
              <a:rPr lang="ru-RU" smtClean="0"/>
              <a:t>11.02.2019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CD946-D30D-4170-8B9B-0C78303717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8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253712"/>
            <a:ext cx="6858000" cy="2840037"/>
          </a:xfrm>
        </p:spPr>
        <p:txBody>
          <a:bodyPr>
            <a:normAutofit/>
          </a:bodyPr>
          <a:lstStyle/>
          <a:p>
            <a:r>
              <a:rPr lang="ru-RU" sz="5000" dirty="0"/>
              <a:t>Открытка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597B742-2B2F-EA43-AB5F-FE572C9A6D71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0" y="4256436"/>
            <a:ext cx="6858000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Практическая работа №4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5F47BD0-C528-7944-AA9F-3CA8B44952A9}"/>
              </a:ext>
            </a:extLst>
          </p:cNvPr>
          <p:cNvSpPr txBox="1">
            <a:spLocks noChangeArrowheads="1"/>
          </p:cNvSpPr>
          <p:nvPr/>
        </p:nvSpPr>
        <p:spPr>
          <a:xfrm>
            <a:off x="1259632" y="6127275"/>
            <a:ext cx="6858000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dirty="0"/>
              <a:t>Матвеенко Д.В. з22928/1</a:t>
            </a:r>
          </a:p>
        </p:txBody>
      </p:sp>
    </p:spTree>
    <p:extLst>
      <p:ext uri="{BB962C8B-B14F-4D97-AF65-F5344CB8AC3E}">
        <p14:creationId xmlns:p14="http://schemas.microsoft.com/office/powerpoint/2010/main" val="1200902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нимок экрана 2018-04-20 в 22.28.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71" y="202332"/>
            <a:ext cx="4802657" cy="6453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85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нимок экрана 2018-04-20 в 22.29.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47" y="187391"/>
            <a:ext cx="4845905" cy="6483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32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Снимок экрана 2018-04-20 в 22.29.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90" y="177380"/>
            <a:ext cx="4874419" cy="6503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3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FB50A4-C71E-CD47-9583-0B92782E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29" y="187553"/>
            <a:ext cx="4891541" cy="64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1C0AF2-DD65-6249-B9D2-D47DE7DF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828" y="130324"/>
            <a:ext cx="4964344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8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6387A4-E12D-7F44-946C-25CD34A5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10" y="238336"/>
            <a:ext cx="4799180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16CA41-58B4-564B-AF1E-8E73C148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15" y="166328"/>
            <a:ext cx="4880570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449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</Words>
  <Application>Microsoft Macintosh PowerPoint</Application>
  <PresentationFormat>Экран (4:3)</PresentationFormat>
  <Paragraphs>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Тема Office</vt:lpstr>
      <vt:lpstr>Открытка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Открытка</dc:title>
  <dc:creator>Microsoft Office User</dc:creator>
  <cp:lastModifiedBy>Microsoft Office User</cp:lastModifiedBy>
  <cp:revision>1</cp:revision>
  <dcterms:created xsi:type="dcterms:W3CDTF">2019-02-11T08:39:44Z</dcterms:created>
  <dcterms:modified xsi:type="dcterms:W3CDTF">2019-02-11T08:43:20Z</dcterms:modified>
</cp:coreProperties>
</file>